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96395" autoAdjust="0"/>
  </p:normalViewPr>
  <p:slideViewPr>
    <p:cSldViewPr>
      <p:cViewPr varScale="1">
        <p:scale>
          <a:sx n="73" d="100"/>
          <a:sy n="73" d="100"/>
        </p:scale>
        <p:origin x="138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81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22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70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87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23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88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51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62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336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392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75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454DC-633C-4E18-8D9C-9CAF5EC475B7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EF8B4-9745-43C2-923E-7675244B27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300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2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2" y="845542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9" name="Obráze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3" y="845542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8" name="Obrázek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2" y="385261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9" name="Obrázek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3" y="385261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1" y="845542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5" name="Obrázek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1" y="385261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4" y="845542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9" name="Obrázek 5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2" y="385261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5" y="845542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1" name="Obrázek 6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5" y="385261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26" y="845542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2" name="Obrázek 6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26" y="385261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0" name="Obrázek 3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5" y="493261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2" name="Obrázek 4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1" y="493261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7" name="Obrázek 5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26" y="493261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8" name="Obrázek 5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2" y="493261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0" name="Obrázek 5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07" y="493261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3" name="Obrázek 6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72" y="493261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26" y="1925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2" y="1925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1" y="1925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3" y="1925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2" y="1925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5" y="1925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86652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2" y="84403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9" name="Obráze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3" y="84403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3" name="Obrázek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2" y="3851776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4" name="Obrázek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5" y="3851776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2" name="Obrázek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1" y="84403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3" name="Obrázek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1" y="3851776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8" name="Obrázek 4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4" y="84403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9" name="Obrázek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2" y="3851776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2" name="Obrázek 5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5" y="84403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4" name="Obrázek 5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5" y="3851776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5" name="Obrázek 5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26" y="844037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6" name="Obrázek 5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26" y="3851776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7" name="Obrázek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9" y="4935104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5" name="Obrázek 2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3" y="4935104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5" name="Obrázek 4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4" y="4935104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7" name="Obrázek 4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30" y="4935104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1" name="Obrázek 5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65" y="4935104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8" name="Obrázek 5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32" y="4935104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30" y="1925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4" y="1925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4" name="Obrázek 4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5" y="1925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6" name="Obrázek 4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67" y="1925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0" name="Obrázek 4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38" y="1925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7" name="Obrázek 5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3" y="1925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0229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Obrázek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0" y="3851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3" name="Obrázek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2" y="84235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4" name="Obrázek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4" y="84235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5" name="Obrázek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2" y="3851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46" name="Obrázek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3" y="3851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4" name="Obrázek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66" y="84235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9" name="Obrázek 5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4" y="84235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0" name="Obrázek 5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2" y="3851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3" name="Obrázek 6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5" y="84235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5" name="Obrázek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5" y="3851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6" name="Obrázek 6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26" y="84235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7" name="Obrázek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26" y="3851701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5" name="Obrázek 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0" y="192756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27" name="Obrázek 2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4" y="192756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6" name="Obrázek 5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3" y="192756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7" name="Obrázek 5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2" y="192756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1" name="Obrázek 6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20" y="192756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8" name="Obrázek 6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66" y="1927569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9" name="Obrázek 3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13" y="4932224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37" name="Obrázek 3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70" y="4932224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5" name="Obrázek 5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140" y="4932224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8" name="Obrázek 5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284" y="4932224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2" name="Obrázek 6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52" y="4932224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9" name="Obrázek 6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20" y="4932224"/>
            <a:ext cx="1080000" cy="1080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538586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0</Words>
  <Application>Microsoft Office PowerPoint</Application>
  <PresentationFormat>Předvádění na obrazovce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Kolář</dc:creator>
  <cp:lastModifiedBy>Kolář Jan UEB</cp:lastModifiedBy>
  <cp:revision>16</cp:revision>
  <dcterms:created xsi:type="dcterms:W3CDTF">2014-08-06T09:21:33Z</dcterms:created>
  <dcterms:modified xsi:type="dcterms:W3CDTF">2017-12-15T13:17:00Z</dcterms:modified>
</cp:coreProperties>
</file>