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6395" autoAdjust="0"/>
  </p:normalViewPr>
  <p:slideViewPr>
    <p:cSldViewPr>
      <p:cViewPr>
        <p:scale>
          <a:sx n="100" d="100"/>
          <a:sy n="100" d="100"/>
        </p:scale>
        <p:origin x="1866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81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22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70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87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23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88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51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62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33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39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75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30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2" name="Obrázek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5" name="Obrázek 3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0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0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19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1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01711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762281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6" name="Obrázek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1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0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1" name="Obrázek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8" name="Obrázek 3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0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0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0" name="Obrázek 39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19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6" name="Obrázek 4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7" name="Obrázek 4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41141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0" name="Obrázek 49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301711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1" name="Obrázek 5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1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2" name="Obrázek 5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0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3" name="Obrázek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19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8665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6" name="Obrázek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7" name="Obrázek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0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0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4" name="Obrázek 33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19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2" name="Obrázek 4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0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3" name="Obrázek 4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0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4" name="Obrázek 43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19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3" name="Obrázek 5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0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9" name="Obrázek 5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0573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0" name="Obrázek 59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841142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1" name="Obrázek 6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1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2" name="Obrázek 6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0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3" name="Obrázek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49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4" name="Obrázek 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7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5" name="Obrázek 6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83427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6" name="Obrázek 65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80569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7" name="Obrázek 6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1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8" name="Obrázek 6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9" name="Obrázek 6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5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022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1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6" name="Obrázek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8" name="Obrázek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1" name="Obrázek 4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1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0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0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4" name="Obrázek 33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19" y="84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7" name="Obrázek 3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0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0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5" name="Obrázek 44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19" y="384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4" name="Obrázek 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7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7" name="Obrázek 4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22857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8" name="Obrázek 47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683427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9" name="Obrázek 4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0" name="Obrázek 4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3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1" name="Obrázek 5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5" y="1925253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2" name="Obrázek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5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4" name="Obrázek 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62285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0" name="Obrázek 69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222855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1" name="Obrázek 7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5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2" name="Obrázek 7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3" name="Obrázek 7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3" y="492068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53858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0</Words>
  <Application>Microsoft Office PowerPoint</Application>
  <PresentationFormat>Předvádění na obrazovce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Kolář</dc:creator>
  <cp:lastModifiedBy>Kolář Jan UEB</cp:lastModifiedBy>
  <cp:revision>22</cp:revision>
  <cp:lastPrinted>2017-12-15T10:00:06Z</cp:lastPrinted>
  <dcterms:created xsi:type="dcterms:W3CDTF">2014-08-06T09:21:33Z</dcterms:created>
  <dcterms:modified xsi:type="dcterms:W3CDTF">2017-12-15T10:11:26Z</dcterms:modified>
</cp:coreProperties>
</file>