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4" r:id="rId10"/>
    <p:sldId id="265" r:id="rId11"/>
  </p:sldIdLst>
  <p:sldSz cx="9906000" cy="6858000" type="A4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FFB9BE"/>
    <a:srgbClr val="FFFF99"/>
    <a:srgbClr val="EBC8C7"/>
    <a:srgbClr val="E5CBB1"/>
    <a:srgbClr val="DAB48E"/>
    <a:srgbClr val="D1A171"/>
    <a:srgbClr val="C78E55"/>
    <a:srgbClr val="B679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1" autoAdjust="0"/>
    <p:restoredTop sz="98894" autoAdjust="0"/>
  </p:normalViewPr>
  <p:slideViewPr>
    <p:cSldViewPr snapToGrid="0" snapToObjects="1">
      <p:cViewPr>
        <p:scale>
          <a:sx n="100" d="100"/>
          <a:sy n="100" d="100"/>
        </p:scale>
        <p:origin x="-114" y="-1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0BCE-2B7F-47E3-8955-358B4CE205B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2A863-AC5F-477A-9289-43A18F5F96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kupina 59"/>
          <p:cNvGrpSpPr/>
          <p:nvPr/>
        </p:nvGrpSpPr>
        <p:grpSpPr>
          <a:xfrm>
            <a:off x="92640" y="189000"/>
            <a:ext cx="9720003" cy="6480000"/>
            <a:chOff x="92640" y="116632"/>
            <a:chExt cx="9720003" cy="6480000"/>
          </a:xfrm>
        </p:grpSpPr>
        <p:sp>
          <p:nvSpPr>
            <p:cNvPr id="4" name="Obdélník 3"/>
            <p:cNvSpPr/>
            <p:nvPr/>
          </p:nvSpPr>
          <p:spPr>
            <a:xfrm>
              <a:off x="92640" y="116632"/>
              <a:ext cx="3240000" cy="2160000"/>
            </a:xfrm>
            <a:prstGeom prst="rect">
              <a:avLst/>
            </a:prstGeom>
            <a:solidFill>
              <a:srgbClr val="E5CBB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92641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jeden joule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49931" y="69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1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3332641" y="116632"/>
              <a:ext cx="3240000" cy="2160000"/>
            </a:xfrm>
            <a:prstGeom prst="rect">
              <a:avLst/>
            </a:prstGeom>
            <a:solidFill>
              <a:srgbClr val="E5CBB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3332642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jeden joule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3589932" y="69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1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6572642" y="116632"/>
              <a:ext cx="3240000" cy="2160000"/>
            </a:xfrm>
            <a:prstGeom prst="rect">
              <a:avLst/>
            </a:prstGeom>
            <a:solidFill>
              <a:srgbClr val="E5CBB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6572643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jeden joule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6829933" y="69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1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92640" y="2276632"/>
              <a:ext cx="3240000" cy="2160000"/>
            </a:xfrm>
            <a:prstGeom prst="rect">
              <a:avLst/>
            </a:prstGeom>
            <a:solidFill>
              <a:srgbClr val="E5CBB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92641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jeden joule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349931" y="285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1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3332641" y="2276632"/>
              <a:ext cx="3240000" cy="2160000"/>
            </a:xfrm>
            <a:prstGeom prst="rect">
              <a:avLst/>
            </a:prstGeom>
            <a:solidFill>
              <a:srgbClr val="E5CBB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3332642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jeden joule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3589932" y="285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1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6572642" y="2276632"/>
              <a:ext cx="3240000" cy="2160000"/>
            </a:xfrm>
            <a:prstGeom prst="rect">
              <a:avLst/>
            </a:prstGeom>
            <a:solidFill>
              <a:srgbClr val="E5CBB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6572643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jeden joule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829933" y="285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1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9" name="Obdélník 48"/>
            <p:cNvSpPr/>
            <p:nvPr/>
          </p:nvSpPr>
          <p:spPr>
            <a:xfrm>
              <a:off x="92640" y="4436632"/>
              <a:ext cx="3240000" cy="2160000"/>
            </a:xfrm>
            <a:prstGeom prst="rect">
              <a:avLst/>
            </a:prstGeom>
            <a:solidFill>
              <a:srgbClr val="E5CBB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92641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jeden joule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349931" y="501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1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53" name="Obdélník 52"/>
            <p:cNvSpPr/>
            <p:nvPr/>
          </p:nvSpPr>
          <p:spPr>
            <a:xfrm>
              <a:off x="3332641" y="4436632"/>
              <a:ext cx="3240000" cy="2160000"/>
            </a:xfrm>
            <a:prstGeom prst="rect">
              <a:avLst/>
            </a:prstGeom>
            <a:solidFill>
              <a:srgbClr val="E5CBB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3332642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jeden joule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3589932" y="501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1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57" name="Obdélník 56"/>
            <p:cNvSpPr/>
            <p:nvPr/>
          </p:nvSpPr>
          <p:spPr>
            <a:xfrm>
              <a:off x="6572642" y="4436632"/>
              <a:ext cx="3240000" cy="2160000"/>
            </a:xfrm>
            <a:prstGeom prst="rect">
              <a:avLst/>
            </a:prstGeom>
            <a:solidFill>
              <a:srgbClr val="E5CBB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6572643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jeden joule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6829933" y="501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1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kupina 28"/>
          <p:cNvGrpSpPr/>
          <p:nvPr/>
        </p:nvGrpSpPr>
        <p:grpSpPr>
          <a:xfrm>
            <a:off x="92640" y="189000"/>
            <a:ext cx="9720000" cy="6480000"/>
            <a:chOff x="92640" y="112805"/>
            <a:chExt cx="9720000" cy="6480000"/>
          </a:xfrm>
        </p:grpSpPr>
        <p:grpSp>
          <p:nvGrpSpPr>
            <p:cNvPr id="2" name="Skupina 65"/>
            <p:cNvGrpSpPr/>
            <p:nvPr/>
          </p:nvGrpSpPr>
          <p:grpSpPr>
            <a:xfrm>
              <a:off x="92640" y="112805"/>
              <a:ext cx="3240000" cy="2160000"/>
              <a:chOff x="92640" y="112805"/>
              <a:chExt cx="3240000" cy="2160000"/>
            </a:xfrm>
            <a:solidFill>
              <a:srgbClr val="FFFF99"/>
            </a:solidFill>
          </p:grpSpPr>
          <p:sp>
            <p:nvSpPr>
              <p:cNvPr id="4" name="Obdélník 3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317868" y="223309"/>
                <a:ext cx="2789546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20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3" name="Skupina 66"/>
            <p:cNvGrpSpPr/>
            <p:nvPr/>
          </p:nvGrpSpPr>
          <p:grpSpPr>
            <a:xfrm>
              <a:off x="3332640" y="112805"/>
              <a:ext cx="3240000" cy="2160000"/>
              <a:chOff x="92640" y="112805"/>
              <a:chExt cx="3240000" cy="2160000"/>
            </a:xfrm>
            <a:solidFill>
              <a:srgbClr val="FFFF99"/>
            </a:solidFill>
          </p:grpSpPr>
          <p:sp>
            <p:nvSpPr>
              <p:cNvPr id="68" name="Obdélník 67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9" name="TextovéPole 68"/>
              <p:cNvSpPr txBox="1"/>
              <p:nvPr/>
            </p:nvSpPr>
            <p:spPr>
              <a:xfrm>
                <a:off x="317868" y="223309"/>
                <a:ext cx="2789546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20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5" name="Skupina 69"/>
            <p:cNvGrpSpPr/>
            <p:nvPr/>
          </p:nvGrpSpPr>
          <p:grpSpPr>
            <a:xfrm>
              <a:off x="6572640" y="112805"/>
              <a:ext cx="3240000" cy="2160000"/>
              <a:chOff x="92640" y="112805"/>
              <a:chExt cx="3240000" cy="2160000"/>
            </a:xfrm>
            <a:solidFill>
              <a:srgbClr val="FFFF99"/>
            </a:solidFill>
          </p:grpSpPr>
          <p:sp>
            <p:nvSpPr>
              <p:cNvPr id="71" name="Obdélník 70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2" name="TextovéPole 71"/>
              <p:cNvSpPr txBox="1"/>
              <p:nvPr/>
            </p:nvSpPr>
            <p:spPr>
              <a:xfrm>
                <a:off x="317868" y="223309"/>
                <a:ext cx="2789546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20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6" name="Skupina 72"/>
            <p:cNvGrpSpPr/>
            <p:nvPr/>
          </p:nvGrpSpPr>
          <p:grpSpPr>
            <a:xfrm>
              <a:off x="92640" y="2272805"/>
              <a:ext cx="3240000" cy="2160000"/>
              <a:chOff x="92640" y="112805"/>
              <a:chExt cx="3240000" cy="2160000"/>
            </a:xfrm>
            <a:solidFill>
              <a:srgbClr val="FFFF99"/>
            </a:solidFill>
          </p:grpSpPr>
          <p:sp>
            <p:nvSpPr>
              <p:cNvPr id="74" name="Obdélník 73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TextovéPole 74"/>
              <p:cNvSpPr txBox="1"/>
              <p:nvPr/>
            </p:nvSpPr>
            <p:spPr>
              <a:xfrm>
                <a:off x="317868" y="223309"/>
                <a:ext cx="2789546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20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7" name="Skupina 75"/>
            <p:cNvGrpSpPr/>
            <p:nvPr/>
          </p:nvGrpSpPr>
          <p:grpSpPr>
            <a:xfrm>
              <a:off x="3332640" y="2272805"/>
              <a:ext cx="3240000" cy="2160000"/>
              <a:chOff x="92640" y="112805"/>
              <a:chExt cx="3240000" cy="2160000"/>
            </a:xfrm>
            <a:solidFill>
              <a:srgbClr val="FFFF99"/>
            </a:solidFill>
          </p:grpSpPr>
          <p:sp>
            <p:nvSpPr>
              <p:cNvPr id="77" name="Obdélník 76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8" name="TextovéPole 77"/>
              <p:cNvSpPr txBox="1"/>
              <p:nvPr/>
            </p:nvSpPr>
            <p:spPr>
              <a:xfrm>
                <a:off x="317868" y="223309"/>
                <a:ext cx="2789546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20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8" name="Skupina 78"/>
            <p:cNvGrpSpPr/>
            <p:nvPr/>
          </p:nvGrpSpPr>
          <p:grpSpPr>
            <a:xfrm>
              <a:off x="6572640" y="2272805"/>
              <a:ext cx="3240000" cy="2160000"/>
              <a:chOff x="92640" y="112805"/>
              <a:chExt cx="3240000" cy="2160000"/>
            </a:xfrm>
            <a:solidFill>
              <a:srgbClr val="FFFF99"/>
            </a:solidFill>
          </p:grpSpPr>
          <p:sp>
            <p:nvSpPr>
              <p:cNvPr id="80" name="Obdélník 79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1" name="TextovéPole 80"/>
              <p:cNvSpPr txBox="1"/>
              <p:nvPr/>
            </p:nvSpPr>
            <p:spPr>
              <a:xfrm>
                <a:off x="317868" y="223309"/>
                <a:ext cx="2789546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20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9" name="Skupina 81"/>
            <p:cNvGrpSpPr/>
            <p:nvPr/>
          </p:nvGrpSpPr>
          <p:grpSpPr>
            <a:xfrm>
              <a:off x="92640" y="4432805"/>
              <a:ext cx="3240000" cy="2160000"/>
              <a:chOff x="92640" y="112805"/>
              <a:chExt cx="3240000" cy="2160000"/>
            </a:xfrm>
            <a:solidFill>
              <a:srgbClr val="FFFF99"/>
            </a:solidFill>
          </p:grpSpPr>
          <p:sp>
            <p:nvSpPr>
              <p:cNvPr id="83" name="Obdélník 82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4" name="TextovéPole 83"/>
              <p:cNvSpPr txBox="1"/>
              <p:nvPr/>
            </p:nvSpPr>
            <p:spPr>
              <a:xfrm>
                <a:off x="317868" y="223309"/>
                <a:ext cx="2789546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20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10" name="Skupina 84"/>
            <p:cNvGrpSpPr/>
            <p:nvPr/>
          </p:nvGrpSpPr>
          <p:grpSpPr>
            <a:xfrm>
              <a:off x="3332640" y="4432805"/>
              <a:ext cx="3240000" cy="2160000"/>
              <a:chOff x="92640" y="112805"/>
              <a:chExt cx="3240000" cy="2160000"/>
            </a:xfrm>
            <a:solidFill>
              <a:srgbClr val="FFFF99"/>
            </a:solidFill>
          </p:grpSpPr>
          <p:sp>
            <p:nvSpPr>
              <p:cNvPr id="86" name="Obdélník 85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7" name="TextovéPole 86"/>
              <p:cNvSpPr txBox="1"/>
              <p:nvPr/>
            </p:nvSpPr>
            <p:spPr>
              <a:xfrm>
                <a:off x="317868" y="223309"/>
                <a:ext cx="2789546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20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11" name="Skupina 87"/>
            <p:cNvGrpSpPr/>
            <p:nvPr/>
          </p:nvGrpSpPr>
          <p:grpSpPr>
            <a:xfrm>
              <a:off x="6572640" y="4432805"/>
              <a:ext cx="3240000" cy="2160000"/>
              <a:chOff x="92640" y="112805"/>
              <a:chExt cx="3240000" cy="2160000"/>
            </a:xfrm>
            <a:solidFill>
              <a:srgbClr val="FFFF99"/>
            </a:solidFill>
          </p:grpSpPr>
          <p:sp>
            <p:nvSpPr>
              <p:cNvPr id="89" name="Obdélník 88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0" name="TextovéPole 89"/>
              <p:cNvSpPr txBox="1"/>
              <p:nvPr/>
            </p:nvSpPr>
            <p:spPr>
              <a:xfrm>
                <a:off x="317868" y="223309"/>
                <a:ext cx="2789546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20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Skupina 90"/>
          <p:cNvGrpSpPr/>
          <p:nvPr/>
        </p:nvGrpSpPr>
        <p:grpSpPr>
          <a:xfrm>
            <a:off x="92640" y="189000"/>
            <a:ext cx="9720000" cy="6480000"/>
            <a:chOff x="92640" y="112805"/>
            <a:chExt cx="9720000" cy="6480000"/>
          </a:xfrm>
        </p:grpSpPr>
        <p:grpSp>
          <p:nvGrpSpPr>
            <p:cNvPr id="66" name="Skupina 65"/>
            <p:cNvGrpSpPr/>
            <p:nvPr/>
          </p:nvGrpSpPr>
          <p:grpSpPr>
            <a:xfrm>
              <a:off x="92640" y="112805"/>
              <a:ext cx="3240000" cy="2160000"/>
              <a:chOff x="92640" y="112805"/>
              <a:chExt cx="3240000" cy="2160000"/>
            </a:xfrm>
            <a:solidFill>
              <a:srgbClr val="E5CBB1"/>
            </a:solidFill>
          </p:grpSpPr>
          <p:sp>
            <p:nvSpPr>
              <p:cNvPr id="4" name="Obdélník 3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>
                    <a:latin typeface="Modern No. 20" pitchFamily="18" charset="0"/>
                    <a:cs typeface="Mongolian Baiti" pitchFamily="66" charset="0"/>
                  </a:rPr>
                  <a:t>1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67" name="Skupina 66"/>
            <p:cNvGrpSpPr/>
            <p:nvPr/>
          </p:nvGrpSpPr>
          <p:grpSpPr>
            <a:xfrm>
              <a:off x="3332640" y="112805"/>
              <a:ext cx="3240000" cy="2160000"/>
              <a:chOff x="92640" y="112805"/>
              <a:chExt cx="3240000" cy="2160000"/>
            </a:xfrm>
            <a:solidFill>
              <a:srgbClr val="E5CBB1"/>
            </a:solidFill>
          </p:grpSpPr>
          <p:sp>
            <p:nvSpPr>
              <p:cNvPr id="68" name="Obdélník 67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9" name="TextovéPole 68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>
                    <a:latin typeface="Modern No. 20" pitchFamily="18" charset="0"/>
                    <a:cs typeface="Mongolian Baiti" pitchFamily="66" charset="0"/>
                  </a:rPr>
                  <a:t>1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70" name="Skupina 69"/>
            <p:cNvGrpSpPr/>
            <p:nvPr/>
          </p:nvGrpSpPr>
          <p:grpSpPr>
            <a:xfrm>
              <a:off x="6572640" y="112805"/>
              <a:ext cx="3240000" cy="2160000"/>
              <a:chOff x="92640" y="112805"/>
              <a:chExt cx="3240000" cy="2160000"/>
            </a:xfrm>
            <a:solidFill>
              <a:srgbClr val="E5CBB1"/>
            </a:solidFill>
          </p:grpSpPr>
          <p:sp>
            <p:nvSpPr>
              <p:cNvPr id="71" name="Obdélník 70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2" name="TextovéPole 71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>
                    <a:latin typeface="Modern No. 20" pitchFamily="18" charset="0"/>
                    <a:cs typeface="Mongolian Baiti" pitchFamily="66" charset="0"/>
                  </a:rPr>
                  <a:t>1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73" name="Skupina 72"/>
            <p:cNvGrpSpPr/>
            <p:nvPr/>
          </p:nvGrpSpPr>
          <p:grpSpPr>
            <a:xfrm>
              <a:off x="92640" y="2272805"/>
              <a:ext cx="3240000" cy="2160000"/>
              <a:chOff x="92640" y="112805"/>
              <a:chExt cx="3240000" cy="2160000"/>
            </a:xfrm>
            <a:solidFill>
              <a:srgbClr val="E5CBB1"/>
            </a:solidFill>
          </p:grpSpPr>
          <p:sp>
            <p:nvSpPr>
              <p:cNvPr id="74" name="Obdélník 73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TextovéPole 74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>
                    <a:latin typeface="Modern No. 20" pitchFamily="18" charset="0"/>
                    <a:cs typeface="Mongolian Baiti" pitchFamily="66" charset="0"/>
                  </a:rPr>
                  <a:t>1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76" name="Skupina 75"/>
            <p:cNvGrpSpPr/>
            <p:nvPr/>
          </p:nvGrpSpPr>
          <p:grpSpPr>
            <a:xfrm>
              <a:off x="3332640" y="2272805"/>
              <a:ext cx="3240000" cy="2160000"/>
              <a:chOff x="92640" y="112805"/>
              <a:chExt cx="3240000" cy="2160000"/>
            </a:xfrm>
            <a:solidFill>
              <a:srgbClr val="E5CBB1"/>
            </a:solidFill>
          </p:grpSpPr>
          <p:sp>
            <p:nvSpPr>
              <p:cNvPr id="77" name="Obdélník 76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8" name="TextovéPole 77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>
                    <a:latin typeface="Modern No. 20" pitchFamily="18" charset="0"/>
                    <a:cs typeface="Mongolian Baiti" pitchFamily="66" charset="0"/>
                  </a:rPr>
                  <a:t>1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79" name="Skupina 78"/>
            <p:cNvGrpSpPr/>
            <p:nvPr/>
          </p:nvGrpSpPr>
          <p:grpSpPr>
            <a:xfrm>
              <a:off x="6572640" y="2272805"/>
              <a:ext cx="3240000" cy="2160000"/>
              <a:chOff x="92640" y="112805"/>
              <a:chExt cx="3240000" cy="2160000"/>
            </a:xfrm>
            <a:solidFill>
              <a:srgbClr val="E5CBB1"/>
            </a:solidFill>
          </p:grpSpPr>
          <p:sp>
            <p:nvSpPr>
              <p:cNvPr id="80" name="Obdélník 79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1" name="TextovéPole 80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>
                    <a:latin typeface="Modern No. 20" pitchFamily="18" charset="0"/>
                    <a:cs typeface="Mongolian Baiti" pitchFamily="66" charset="0"/>
                  </a:rPr>
                  <a:t>1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82" name="Skupina 81"/>
            <p:cNvGrpSpPr/>
            <p:nvPr/>
          </p:nvGrpSpPr>
          <p:grpSpPr>
            <a:xfrm>
              <a:off x="92640" y="4432805"/>
              <a:ext cx="3240000" cy="2160000"/>
              <a:chOff x="92640" y="112805"/>
              <a:chExt cx="3240000" cy="2160000"/>
            </a:xfrm>
            <a:solidFill>
              <a:srgbClr val="E5CBB1"/>
            </a:solidFill>
          </p:grpSpPr>
          <p:sp>
            <p:nvSpPr>
              <p:cNvPr id="83" name="Obdélník 82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4" name="TextovéPole 83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>
                    <a:latin typeface="Modern No. 20" pitchFamily="18" charset="0"/>
                    <a:cs typeface="Mongolian Baiti" pitchFamily="66" charset="0"/>
                  </a:rPr>
                  <a:t>1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85" name="Skupina 84"/>
            <p:cNvGrpSpPr/>
            <p:nvPr/>
          </p:nvGrpSpPr>
          <p:grpSpPr>
            <a:xfrm>
              <a:off x="3332640" y="4432805"/>
              <a:ext cx="3240000" cy="2160000"/>
              <a:chOff x="92640" y="112805"/>
              <a:chExt cx="3240000" cy="2160000"/>
            </a:xfrm>
            <a:solidFill>
              <a:srgbClr val="E5CBB1"/>
            </a:solidFill>
          </p:grpSpPr>
          <p:sp>
            <p:nvSpPr>
              <p:cNvPr id="86" name="Obdélník 85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7" name="TextovéPole 86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>
                    <a:latin typeface="Modern No. 20" pitchFamily="18" charset="0"/>
                    <a:cs typeface="Mongolian Baiti" pitchFamily="66" charset="0"/>
                  </a:rPr>
                  <a:t>1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>
              <a:off x="6572640" y="4432805"/>
              <a:ext cx="3240000" cy="2160000"/>
              <a:chOff x="92640" y="112805"/>
              <a:chExt cx="3240000" cy="2160000"/>
            </a:xfrm>
            <a:solidFill>
              <a:srgbClr val="E5CBB1"/>
            </a:solidFill>
          </p:grpSpPr>
          <p:sp>
            <p:nvSpPr>
              <p:cNvPr id="89" name="Obdélník 88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0" name="TextovéPole 89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>
                    <a:latin typeface="Modern No. 20" pitchFamily="18" charset="0"/>
                    <a:cs typeface="Mongolian Baiti" pitchFamily="66" charset="0"/>
                  </a:rPr>
                  <a:t>1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kupina 31"/>
          <p:cNvGrpSpPr/>
          <p:nvPr/>
        </p:nvGrpSpPr>
        <p:grpSpPr>
          <a:xfrm>
            <a:off x="92640" y="189000"/>
            <a:ext cx="9720003" cy="6480000"/>
            <a:chOff x="92640" y="116632"/>
            <a:chExt cx="9720003" cy="6480000"/>
          </a:xfrm>
        </p:grpSpPr>
        <p:sp>
          <p:nvSpPr>
            <p:cNvPr id="4" name="Obdélník 3"/>
            <p:cNvSpPr/>
            <p:nvPr/>
          </p:nvSpPr>
          <p:spPr>
            <a:xfrm>
              <a:off x="92640" y="116632"/>
              <a:ext cx="3240000" cy="21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92641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dva jouly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49931" y="69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3332641" y="116632"/>
              <a:ext cx="3240000" cy="21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3332642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 jouly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3589932" y="69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6572642" y="116632"/>
              <a:ext cx="3240000" cy="21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6572643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 jouly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6829933" y="69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92640" y="2276632"/>
              <a:ext cx="3240000" cy="21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92641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 jouly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349931" y="285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3332641" y="2276632"/>
              <a:ext cx="3240000" cy="21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3332642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 jouly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3589932" y="285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6572642" y="2276632"/>
              <a:ext cx="3240000" cy="21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6572643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 jouly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829933" y="285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9" name="Obdélník 48"/>
            <p:cNvSpPr/>
            <p:nvPr/>
          </p:nvSpPr>
          <p:spPr>
            <a:xfrm>
              <a:off x="92640" y="4436632"/>
              <a:ext cx="3240000" cy="21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92641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 jouly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349931" y="501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53" name="Obdélník 52"/>
            <p:cNvSpPr/>
            <p:nvPr/>
          </p:nvSpPr>
          <p:spPr>
            <a:xfrm>
              <a:off x="3332641" y="4436632"/>
              <a:ext cx="3240000" cy="21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3332642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 jouly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3589932" y="501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57" name="Obdélník 56"/>
            <p:cNvSpPr/>
            <p:nvPr/>
          </p:nvSpPr>
          <p:spPr>
            <a:xfrm>
              <a:off x="6572642" y="4436632"/>
              <a:ext cx="3240000" cy="21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6572643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 jouly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6829933" y="501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kupina 28"/>
          <p:cNvGrpSpPr/>
          <p:nvPr/>
        </p:nvGrpSpPr>
        <p:grpSpPr>
          <a:xfrm>
            <a:off x="92640" y="189000"/>
            <a:ext cx="9720000" cy="6480000"/>
            <a:chOff x="92640" y="112805"/>
            <a:chExt cx="9720000" cy="6480000"/>
          </a:xfrm>
        </p:grpSpPr>
        <p:grpSp>
          <p:nvGrpSpPr>
            <p:cNvPr id="2" name="Skupina 65"/>
            <p:cNvGrpSpPr/>
            <p:nvPr/>
          </p:nvGrpSpPr>
          <p:grpSpPr>
            <a:xfrm>
              <a:off x="92640" y="112805"/>
              <a:ext cx="3240000" cy="2160000"/>
              <a:chOff x="92640" y="112805"/>
              <a:chExt cx="3240000" cy="216000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4" name="Obdélník 3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3" name="Skupina 66"/>
            <p:cNvGrpSpPr/>
            <p:nvPr/>
          </p:nvGrpSpPr>
          <p:grpSpPr>
            <a:xfrm>
              <a:off x="3332640" y="112805"/>
              <a:ext cx="3240000" cy="2160000"/>
              <a:chOff x="92640" y="112805"/>
              <a:chExt cx="3240000" cy="216000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8" name="Obdélník 67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9" name="TextovéPole 68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5" name="Skupina 69"/>
            <p:cNvGrpSpPr/>
            <p:nvPr/>
          </p:nvGrpSpPr>
          <p:grpSpPr>
            <a:xfrm>
              <a:off x="6572640" y="112805"/>
              <a:ext cx="3240000" cy="2160000"/>
              <a:chOff x="92640" y="112805"/>
              <a:chExt cx="3240000" cy="216000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71" name="Obdélník 70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2" name="TextovéPole 71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6" name="Skupina 72"/>
            <p:cNvGrpSpPr/>
            <p:nvPr/>
          </p:nvGrpSpPr>
          <p:grpSpPr>
            <a:xfrm>
              <a:off x="92640" y="2272805"/>
              <a:ext cx="3240000" cy="2160000"/>
              <a:chOff x="92640" y="112805"/>
              <a:chExt cx="3240000" cy="216000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74" name="Obdélník 73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TextovéPole 74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7" name="Skupina 75"/>
            <p:cNvGrpSpPr/>
            <p:nvPr/>
          </p:nvGrpSpPr>
          <p:grpSpPr>
            <a:xfrm>
              <a:off x="3332640" y="2272805"/>
              <a:ext cx="3240000" cy="2160000"/>
              <a:chOff x="92640" y="112805"/>
              <a:chExt cx="3240000" cy="216000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77" name="Obdélník 76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8" name="TextovéPole 77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8" name="Skupina 78"/>
            <p:cNvGrpSpPr/>
            <p:nvPr/>
          </p:nvGrpSpPr>
          <p:grpSpPr>
            <a:xfrm>
              <a:off x="6572640" y="2272805"/>
              <a:ext cx="3240000" cy="2160000"/>
              <a:chOff x="92640" y="112805"/>
              <a:chExt cx="3240000" cy="216000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80" name="Obdélník 79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1" name="TextovéPole 80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9" name="Skupina 81"/>
            <p:cNvGrpSpPr/>
            <p:nvPr/>
          </p:nvGrpSpPr>
          <p:grpSpPr>
            <a:xfrm>
              <a:off x="92640" y="4432805"/>
              <a:ext cx="3240000" cy="2160000"/>
              <a:chOff x="92640" y="112805"/>
              <a:chExt cx="3240000" cy="216000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83" name="Obdélník 82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4" name="TextovéPole 83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10" name="Skupina 84"/>
            <p:cNvGrpSpPr/>
            <p:nvPr/>
          </p:nvGrpSpPr>
          <p:grpSpPr>
            <a:xfrm>
              <a:off x="3332640" y="4432805"/>
              <a:ext cx="3240000" cy="2160000"/>
              <a:chOff x="92640" y="112805"/>
              <a:chExt cx="3240000" cy="216000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86" name="Obdélník 85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7" name="TextovéPole 86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11" name="Skupina 87"/>
            <p:cNvGrpSpPr/>
            <p:nvPr/>
          </p:nvGrpSpPr>
          <p:grpSpPr>
            <a:xfrm>
              <a:off x="6572640" y="4432805"/>
              <a:ext cx="3240000" cy="2160000"/>
              <a:chOff x="92640" y="112805"/>
              <a:chExt cx="3240000" cy="2160000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89" name="Obdélník 88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0" name="TextovéPole 89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2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kupina 31"/>
          <p:cNvGrpSpPr/>
          <p:nvPr/>
        </p:nvGrpSpPr>
        <p:grpSpPr>
          <a:xfrm>
            <a:off x="92640" y="189000"/>
            <a:ext cx="9720003" cy="6480000"/>
            <a:chOff x="92640" y="116632"/>
            <a:chExt cx="9720003" cy="6480000"/>
          </a:xfrm>
        </p:grpSpPr>
        <p:sp>
          <p:nvSpPr>
            <p:cNvPr id="4" name="Obdélník 3"/>
            <p:cNvSpPr/>
            <p:nvPr/>
          </p:nvSpPr>
          <p:spPr>
            <a:xfrm>
              <a:off x="92640" y="116632"/>
              <a:ext cx="3240000" cy="21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92641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pět joulů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49931" y="69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5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3332641" y="116632"/>
              <a:ext cx="3240000" cy="21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3332642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pět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3589932" y="69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5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6572642" y="116632"/>
              <a:ext cx="3240000" cy="21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6572643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pět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6829933" y="69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5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92640" y="2276632"/>
              <a:ext cx="3240000" cy="21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92641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pět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349931" y="285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5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3332641" y="2276632"/>
              <a:ext cx="3240000" cy="21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3332642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pět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3589932" y="285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5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6572642" y="2276632"/>
              <a:ext cx="3240000" cy="21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6572643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pět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829933" y="285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5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9" name="Obdélník 48"/>
            <p:cNvSpPr/>
            <p:nvPr/>
          </p:nvSpPr>
          <p:spPr>
            <a:xfrm>
              <a:off x="92640" y="4436632"/>
              <a:ext cx="3240000" cy="21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92641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pět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349931" y="501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5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53" name="Obdélník 52"/>
            <p:cNvSpPr/>
            <p:nvPr/>
          </p:nvSpPr>
          <p:spPr>
            <a:xfrm>
              <a:off x="3332641" y="4436632"/>
              <a:ext cx="3240000" cy="21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3332642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pět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3589932" y="501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5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57" name="Obdélník 56"/>
            <p:cNvSpPr/>
            <p:nvPr/>
          </p:nvSpPr>
          <p:spPr>
            <a:xfrm>
              <a:off x="6572642" y="4436632"/>
              <a:ext cx="3240000" cy="21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6572643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pět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6829933" y="5011936"/>
              <a:ext cx="272542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5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kupina 28"/>
          <p:cNvGrpSpPr/>
          <p:nvPr/>
        </p:nvGrpSpPr>
        <p:grpSpPr>
          <a:xfrm>
            <a:off x="92640" y="189000"/>
            <a:ext cx="9720000" cy="6480000"/>
            <a:chOff x="92640" y="112805"/>
            <a:chExt cx="9720000" cy="6480000"/>
          </a:xfrm>
        </p:grpSpPr>
        <p:grpSp>
          <p:nvGrpSpPr>
            <p:cNvPr id="2" name="Skupina 65"/>
            <p:cNvGrpSpPr/>
            <p:nvPr/>
          </p:nvGrpSpPr>
          <p:grpSpPr>
            <a:xfrm>
              <a:off x="92640" y="112805"/>
              <a:ext cx="3240000" cy="2160000"/>
              <a:chOff x="92640" y="112805"/>
              <a:chExt cx="3240000" cy="2160000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4" name="Obdélník 3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5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3" name="Skupina 66"/>
            <p:cNvGrpSpPr/>
            <p:nvPr/>
          </p:nvGrpSpPr>
          <p:grpSpPr>
            <a:xfrm>
              <a:off x="3332640" y="112805"/>
              <a:ext cx="3240000" cy="2160000"/>
              <a:chOff x="92640" y="112805"/>
              <a:chExt cx="3240000" cy="2160000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68" name="Obdélník 67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9" name="TextovéPole 68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5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5" name="Skupina 69"/>
            <p:cNvGrpSpPr/>
            <p:nvPr/>
          </p:nvGrpSpPr>
          <p:grpSpPr>
            <a:xfrm>
              <a:off x="6572640" y="112805"/>
              <a:ext cx="3240000" cy="2160000"/>
              <a:chOff x="92640" y="112805"/>
              <a:chExt cx="3240000" cy="2160000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71" name="Obdélník 70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2" name="TextovéPole 71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5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6" name="Skupina 72"/>
            <p:cNvGrpSpPr/>
            <p:nvPr/>
          </p:nvGrpSpPr>
          <p:grpSpPr>
            <a:xfrm>
              <a:off x="92640" y="2272805"/>
              <a:ext cx="3240000" cy="2160000"/>
              <a:chOff x="92640" y="112805"/>
              <a:chExt cx="3240000" cy="2160000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74" name="Obdélník 73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TextovéPole 74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5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7" name="Skupina 75"/>
            <p:cNvGrpSpPr/>
            <p:nvPr/>
          </p:nvGrpSpPr>
          <p:grpSpPr>
            <a:xfrm>
              <a:off x="3332640" y="2272805"/>
              <a:ext cx="3240000" cy="2160000"/>
              <a:chOff x="92640" y="112805"/>
              <a:chExt cx="3240000" cy="2160000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77" name="Obdélník 76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8" name="TextovéPole 77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5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8" name="Skupina 78"/>
            <p:cNvGrpSpPr/>
            <p:nvPr/>
          </p:nvGrpSpPr>
          <p:grpSpPr>
            <a:xfrm>
              <a:off x="6572640" y="2272805"/>
              <a:ext cx="3240000" cy="2160000"/>
              <a:chOff x="92640" y="112805"/>
              <a:chExt cx="3240000" cy="2160000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80" name="Obdélník 79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1" name="TextovéPole 80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5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9" name="Skupina 81"/>
            <p:cNvGrpSpPr/>
            <p:nvPr/>
          </p:nvGrpSpPr>
          <p:grpSpPr>
            <a:xfrm>
              <a:off x="92640" y="4432805"/>
              <a:ext cx="3240000" cy="2160000"/>
              <a:chOff x="92640" y="112805"/>
              <a:chExt cx="3240000" cy="2160000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83" name="Obdélník 82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4" name="TextovéPole 83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5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10" name="Skupina 84"/>
            <p:cNvGrpSpPr/>
            <p:nvPr/>
          </p:nvGrpSpPr>
          <p:grpSpPr>
            <a:xfrm>
              <a:off x="3332640" y="4432805"/>
              <a:ext cx="3240000" cy="2160000"/>
              <a:chOff x="92640" y="112805"/>
              <a:chExt cx="3240000" cy="2160000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86" name="Obdélník 85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7" name="TextovéPole 86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5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  <p:grpSp>
          <p:nvGrpSpPr>
            <p:cNvPr id="11" name="Skupina 87"/>
            <p:cNvGrpSpPr/>
            <p:nvPr/>
          </p:nvGrpSpPr>
          <p:grpSpPr>
            <a:xfrm>
              <a:off x="6572640" y="4432805"/>
              <a:ext cx="3240000" cy="2160000"/>
              <a:chOff x="92640" y="112805"/>
              <a:chExt cx="3240000" cy="2160000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89" name="Obdélník 88"/>
              <p:cNvSpPr/>
              <p:nvPr/>
            </p:nvSpPr>
            <p:spPr>
              <a:xfrm>
                <a:off x="92640" y="112805"/>
                <a:ext cx="3240000" cy="21600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0" name="TextovéPole 89"/>
              <p:cNvSpPr txBox="1"/>
              <p:nvPr/>
            </p:nvSpPr>
            <p:spPr>
              <a:xfrm>
                <a:off x="668124" y="223309"/>
                <a:ext cx="2089033" cy="193899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5</a:t>
                </a:r>
                <a:r>
                  <a:rPr lang="cs-CZ" sz="12000" b="1" smtClean="0">
                    <a:latin typeface="Modern No. 20" pitchFamily="18" charset="0"/>
                    <a:cs typeface="Mongolian Baiti" pitchFamily="66" charset="0"/>
                  </a:rPr>
                  <a:t> J</a:t>
                </a:r>
                <a:r>
                  <a:rPr lang="cs-CZ" sz="5400" baseline="30000" smtClean="0">
                    <a:sym typeface="Wingdings"/>
                  </a:rPr>
                  <a:t> </a:t>
                </a:r>
                <a:endParaRPr lang="cs-CZ" sz="5400" b="1" baseline="30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dern No. 20" pitchFamily="18" charset="0"/>
                  <a:cs typeface="Mongolian Baiti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2640" y="189000"/>
            <a:ext cx="3240000" cy="2160000"/>
          </a:xfrm>
          <a:prstGeom prst="rect">
            <a:avLst/>
          </a:prstGeom>
          <a:solidFill>
            <a:srgbClr val="FFB9B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92641" y="246151"/>
            <a:ext cx="3240000" cy="2057862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pPr algn="ctr"/>
            <a:r>
              <a:rPr lang="cs-CZ" sz="1200" b="1" smtClean="0"/>
              <a:t>Ekosystémová energetická banka</a:t>
            </a:r>
          </a:p>
          <a:p>
            <a:endParaRPr lang="cs-CZ" sz="800" smtClean="0"/>
          </a:p>
          <a:p>
            <a:pPr algn="ctr"/>
            <a:r>
              <a:rPr lang="cs-CZ" sz="1200" smtClean="0"/>
              <a:t>Tato bankovka platí deset joulů</a:t>
            </a:r>
          </a:p>
          <a:p>
            <a:endParaRPr lang="cs-CZ" sz="6400" smtClean="0"/>
          </a:p>
          <a:p>
            <a:endParaRPr lang="cs-CZ" sz="800" smtClean="0"/>
          </a:p>
          <a:p>
            <a:endParaRPr lang="cs-CZ" sz="800" smtClean="0"/>
          </a:p>
          <a:p>
            <a:pPr algn="ctr"/>
            <a:r>
              <a:rPr lang="cs-CZ" sz="1000" smtClean="0"/>
              <a:t>Padělání se trestá podle přírodních zákonů!</a:t>
            </a:r>
            <a:endParaRPr lang="cs-CZ" sz="1000"/>
          </a:p>
        </p:txBody>
      </p:sp>
      <p:sp>
        <p:nvSpPr>
          <p:cNvPr id="23" name="TextovéPole 22"/>
          <p:cNvSpPr txBox="1"/>
          <p:nvPr/>
        </p:nvSpPr>
        <p:spPr>
          <a:xfrm>
            <a:off x="116694" y="764304"/>
            <a:ext cx="31919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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8000" b="1" smtClean="0">
                <a:latin typeface="Modern No. 20" pitchFamily="18" charset="0"/>
                <a:cs typeface="Mongolian Baiti" pitchFamily="66" charset="0"/>
              </a:rPr>
              <a:t>10 J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</a:t>
            </a:r>
            <a:endParaRPr lang="cs-CZ" sz="5400" b="1" baseline="30000" smtClean="0">
              <a:solidFill>
                <a:srgbClr val="808080"/>
              </a:solidFill>
              <a:latin typeface="Modern No. 20" pitchFamily="18" charset="0"/>
              <a:cs typeface="Mongolian Baiti" pitchFamily="66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3332641" y="189000"/>
            <a:ext cx="3240000" cy="2160000"/>
          </a:xfrm>
          <a:prstGeom prst="rect">
            <a:avLst/>
          </a:prstGeom>
          <a:solidFill>
            <a:srgbClr val="FFB9B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3332642" y="246151"/>
            <a:ext cx="3240000" cy="2057862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pPr algn="ctr"/>
            <a:r>
              <a:rPr lang="cs-CZ" sz="1200" b="1" smtClean="0"/>
              <a:t>Ekosystémová energetická banka</a:t>
            </a:r>
          </a:p>
          <a:p>
            <a:endParaRPr lang="cs-CZ" sz="800" smtClean="0"/>
          </a:p>
          <a:p>
            <a:pPr algn="ctr"/>
            <a:r>
              <a:rPr lang="cs-CZ" sz="1200" smtClean="0"/>
              <a:t>Tato bankovka platí </a:t>
            </a:r>
            <a:r>
              <a:rPr lang="cs-CZ" sz="1200" smtClean="0"/>
              <a:t>deset joulů</a:t>
            </a:r>
            <a:endParaRPr lang="cs-CZ" sz="1200" smtClean="0"/>
          </a:p>
          <a:p>
            <a:endParaRPr lang="cs-CZ" sz="6400" smtClean="0"/>
          </a:p>
          <a:p>
            <a:endParaRPr lang="cs-CZ" sz="800" smtClean="0"/>
          </a:p>
          <a:p>
            <a:endParaRPr lang="cs-CZ" sz="800" smtClean="0"/>
          </a:p>
          <a:p>
            <a:pPr algn="ctr"/>
            <a:r>
              <a:rPr lang="cs-CZ" sz="1000" smtClean="0"/>
              <a:t>Padělání se trestá podle přírodních zákonů!</a:t>
            </a:r>
            <a:endParaRPr lang="cs-CZ" sz="1000"/>
          </a:p>
        </p:txBody>
      </p:sp>
      <p:sp>
        <p:nvSpPr>
          <p:cNvPr id="31" name="TextovéPole 30"/>
          <p:cNvSpPr txBox="1"/>
          <p:nvPr/>
        </p:nvSpPr>
        <p:spPr>
          <a:xfrm>
            <a:off x="3356695" y="764304"/>
            <a:ext cx="31919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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8000" b="1" smtClean="0">
                <a:latin typeface="Modern No. 20" pitchFamily="18" charset="0"/>
                <a:cs typeface="Mongolian Baiti" pitchFamily="66" charset="0"/>
              </a:rPr>
              <a:t>10 J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</a:t>
            </a:r>
            <a:endParaRPr lang="cs-CZ" sz="5400" b="1" baseline="30000" smtClean="0">
              <a:solidFill>
                <a:srgbClr val="808080"/>
              </a:solidFill>
              <a:latin typeface="Modern No. 20" pitchFamily="18" charset="0"/>
              <a:cs typeface="Mongolian Baiti" pitchFamily="66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6572642" y="189000"/>
            <a:ext cx="3240000" cy="2160000"/>
          </a:xfrm>
          <a:prstGeom prst="rect">
            <a:avLst/>
          </a:prstGeom>
          <a:solidFill>
            <a:srgbClr val="FFB9B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6572643" y="246151"/>
            <a:ext cx="3240000" cy="2057862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pPr algn="ctr"/>
            <a:r>
              <a:rPr lang="cs-CZ" sz="1200" b="1" smtClean="0"/>
              <a:t>Ekosystémová energetická banka</a:t>
            </a:r>
          </a:p>
          <a:p>
            <a:endParaRPr lang="cs-CZ" sz="800" smtClean="0"/>
          </a:p>
          <a:p>
            <a:pPr algn="ctr"/>
            <a:r>
              <a:rPr lang="cs-CZ" sz="1200" smtClean="0"/>
              <a:t>Tato bankovka platí </a:t>
            </a:r>
            <a:r>
              <a:rPr lang="cs-CZ" sz="1200" smtClean="0"/>
              <a:t>deset joulů</a:t>
            </a:r>
            <a:endParaRPr lang="cs-CZ" sz="1200" smtClean="0"/>
          </a:p>
          <a:p>
            <a:endParaRPr lang="cs-CZ" sz="6400" smtClean="0"/>
          </a:p>
          <a:p>
            <a:endParaRPr lang="cs-CZ" sz="800" smtClean="0"/>
          </a:p>
          <a:p>
            <a:endParaRPr lang="cs-CZ" sz="800" smtClean="0"/>
          </a:p>
          <a:p>
            <a:pPr algn="ctr"/>
            <a:r>
              <a:rPr lang="cs-CZ" sz="1000" smtClean="0"/>
              <a:t>Padělání se trestá podle přírodních zákonů!</a:t>
            </a:r>
            <a:endParaRPr lang="cs-CZ" sz="1000"/>
          </a:p>
        </p:txBody>
      </p:sp>
      <p:sp>
        <p:nvSpPr>
          <p:cNvPr id="35" name="TextovéPole 34"/>
          <p:cNvSpPr txBox="1"/>
          <p:nvPr/>
        </p:nvSpPr>
        <p:spPr>
          <a:xfrm>
            <a:off x="6596696" y="764304"/>
            <a:ext cx="31919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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8000" b="1" smtClean="0">
                <a:latin typeface="Modern No. 20" pitchFamily="18" charset="0"/>
                <a:cs typeface="Mongolian Baiti" pitchFamily="66" charset="0"/>
              </a:rPr>
              <a:t>10 J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</a:t>
            </a:r>
            <a:endParaRPr lang="cs-CZ" sz="5400" b="1" baseline="30000" smtClean="0">
              <a:solidFill>
                <a:srgbClr val="808080"/>
              </a:solidFill>
              <a:latin typeface="Modern No. 20" pitchFamily="18" charset="0"/>
              <a:cs typeface="Mongolian Baiti" pitchFamily="66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92640" y="2349000"/>
            <a:ext cx="3240000" cy="2160000"/>
          </a:xfrm>
          <a:prstGeom prst="rect">
            <a:avLst/>
          </a:prstGeom>
          <a:solidFill>
            <a:srgbClr val="FFB9B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92641" y="2406151"/>
            <a:ext cx="3240000" cy="2057862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pPr algn="ctr"/>
            <a:r>
              <a:rPr lang="cs-CZ" sz="1200" b="1" smtClean="0"/>
              <a:t>Ekosystémová energetická banka</a:t>
            </a:r>
          </a:p>
          <a:p>
            <a:endParaRPr lang="cs-CZ" sz="800" smtClean="0"/>
          </a:p>
          <a:p>
            <a:pPr algn="ctr"/>
            <a:r>
              <a:rPr lang="cs-CZ" sz="1200" smtClean="0"/>
              <a:t>Tato bankovka platí </a:t>
            </a:r>
            <a:r>
              <a:rPr lang="cs-CZ" sz="1200" smtClean="0"/>
              <a:t>deset joulů</a:t>
            </a:r>
            <a:endParaRPr lang="cs-CZ" sz="1200" smtClean="0"/>
          </a:p>
          <a:p>
            <a:endParaRPr lang="cs-CZ" sz="6400" smtClean="0"/>
          </a:p>
          <a:p>
            <a:endParaRPr lang="cs-CZ" sz="800" smtClean="0"/>
          </a:p>
          <a:p>
            <a:endParaRPr lang="cs-CZ" sz="800" smtClean="0"/>
          </a:p>
          <a:p>
            <a:pPr algn="ctr"/>
            <a:r>
              <a:rPr lang="cs-CZ" sz="1000" smtClean="0"/>
              <a:t>Padělání se trestá podle přírodních zákonů!</a:t>
            </a:r>
            <a:endParaRPr lang="cs-CZ" sz="1000"/>
          </a:p>
        </p:txBody>
      </p:sp>
      <p:sp>
        <p:nvSpPr>
          <p:cNvPr id="39" name="TextovéPole 38"/>
          <p:cNvSpPr txBox="1"/>
          <p:nvPr/>
        </p:nvSpPr>
        <p:spPr>
          <a:xfrm>
            <a:off x="116694" y="2924304"/>
            <a:ext cx="31919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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8000" b="1" smtClean="0">
                <a:latin typeface="Modern No. 20" pitchFamily="18" charset="0"/>
                <a:cs typeface="Mongolian Baiti" pitchFamily="66" charset="0"/>
              </a:rPr>
              <a:t>10 J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</a:t>
            </a:r>
            <a:endParaRPr lang="cs-CZ" sz="5400" b="1" baseline="30000" smtClean="0">
              <a:solidFill>
                <a:srgbClr val="808080"/>
              </a:solidFill>
              <a:latin typeface="Modern No. 20" pitchFamily="18" charset="0"/>
              <a:cs typeface="Mongolian Baiti" pitchFamily="66" charset="0"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332641" y="2349000"/>
            <a:ext cx="3240000" cy="2160000"/>
          </a:xfrm>
          <a:prstGeom prst="rect">
            <a:avLst/>
          </a:prstGeom>
          <a:solidFill>
            <a:srgbClr val="FFB9B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3332642" y="2406151"/>
            <a:ext cx="3240000" cy="2057862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pPr algn="ctr"/>
            <a:r>
              <a:rPr lang="cs-CZ" sz="1200" b="1" smtClean="0"/>
              <a:t>Ekosystémová energetická banka</a:t>
            </a:r>
          </a:p>
          <a:p>
            <a:endParaRPr lang="cs-CZ" sz="800" smtClean="0"/>
          </a:p>
          <a:p>
            <a:pPr algn="ctr"/>
            <a:r>
              <a:rPr lang="cs-CZ" sz="1200" smtClean="0"/>
              <a:t>Tato bankovka platí </a:t>
            </a:r>
            <a:r>
              <a:rPr lang="cs-CZ" sz="1200" smtClean="0"/>
              <a:t>deset joulů</a:t>
            </a:r>
            <a:endParaRPr lang="cs-CZ" sz="1200" smtClean="0"/>
          </a:p>
          <a:p>
            <a:endParaRPr lang="cs-CZ" sz="6400" smtClean="0"/>
          </a:p>
          <a:p>
            <a:endParaRPr lang="cs-CZ" sz="800" smtClean="0"/>
          </a:p>
          <a:p>
            <a:endParaRPr lang="cs-CZ" sz="800" smtClean="0"/>
          </a:p>
          <a:p>
            <a:pPr algn="ctr"/>
            <a:r>
              <a:rPr lang="cs-CZ" sz="1000" smtClean="0"/>
              <a:t>Padělání se trestá podle přírodních zákonů!</a:t>
            </a:r>
            <a:endParaRPr lang="cs-CZ" sz="1000"/>
          </a:p>
        </p:txBody>
      </p:sp>
      <p:sp>
        <p:nvSpPr>
          <p:cNvPr id="43" name="TextovéPole 42"/>
          <p:cNvSpPr txBox="1"/>
          <p:nvPr/>
        </p:nvSpPr>
        <p:spPr>
          <a:xfrm>
            <a:off x="3356695" y="2924304"/>
            <a:ext cx="31919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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8000" b="1" smtClean="0">
                <a:latin typeface="Modern No. 20" pitchFamily="18" charset="0"/>
                <a:cs typeface="Mongolian Baiti" pitchFamily="66" charset="0"/>
              </a:rPr>
              <a:t>10 J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</a:t>
            </a:r>
            <a:endParaRPr lang="cs-CZ" sz="5400" b="1" baseline="30000" smtClean="0">
              <a:solidFill>
                <a:srgbClr val="808080"/>
              </a:solidFill>
              <a:latin typeface="Modern No. 20" pitchFamily="18" charset="0"/>
              <a:cs typeface="Mongolian Baiti" pitchFamily="66" charset="0"/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6572642" y="2349000"/>
            <a:ext cx="3240000" cy="2160000"/>
          </a:xfrm>
          <a:prstGeom prst="rect">
            <a:avLst/>
          </a:prstGeom>
          <a:solidFill>
            <a:srgbClr val="FFB9B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6572643" y="2406151"/>
            <a:ext cx="3240000" cy="2057862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pPr algn="ctr"/>
            <a:r>
              <a:rPr lang="cs-CZ" sz="1200" b="1" smtClean="0"/>
              <a:t>Ekosystémová energetická banka</a:t>
            </a:r>
          </a:p>
          <a:p>
            <a:endParaRPr lang="cs-CZ" sz="800" smtClean="0"/>
          </a:p>
          <a:p>
            <a:pPr algn="ctr"/>
            <a:r>
              <a:rPr lang="cs-CZ" sz="1200" smtClean="0"/>
              <a:t>Tato bankovka platí </a:t>
            </a:r>
            <a:r>
              <a:rPr lang="cs-CZ" sz="1200" smtClean="0"/>
              <a:t>deset joulů</a:t>
            </a:r>
            <a:endParaRPr lang="cs-CZ" sz="1200" smtClean="0"/>
          </a:p>
          <a:p>
            <a:endParaRPr lang="cs-CZ" sz="6400" smtClean="0"/>
          </a:p>
          <a:p>
            <a:endParaRPr lang="cs-CZ" sz="800" smtClean="0"/>
          </a:p>
          <a:p>
            <a:endParaRPr lang="cs-CZ" sz="800" smtClean="0"/>
          </a:p>
          <a:p>
            <a:pPr algn="ctr"/>
            <a:r>
              <a:rPr lang="cs-CZ" sz="1000" smtClean="0"/>
              <a:t>Padělání se trestá podle přírodních zákonů!</a:t>
            </a:r>
            <a:endParaRPr lang="cs-CZ" sz="1000"/>
          </a:p>
        </p:txBody>
      </p:sp>
      <p:sp>
        <p:nvSpPr>
          <p:cNvPr id="47" name="TextovéPole 46"/>
          <p:cNvSpPr txBox="1"/>
          <p:nvPr/>
        </p:nvSpPr>
        <p:spPr>
          <a:xfrm>
            <a:off x="6596696" y="2924304"/>
            <a:ext cx="31919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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8000" b="1" smtClean="0">
                <a:latin typeface="Modern No. 20" pitchFamily="18" charset="0"/>
                <a:cs typeface="Mongolian Baiti" pitchFamily="66" charset="0"/>
              </a:rPr>
              <a:t>10 J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</a:t>
            </a:r>
            <a:endParaRPr lang="cs-CZ" sz="5400" b="1" baseline="30000" smtClean="0">
              <a:solidFill>
                <a:srgbClr val="808080"/>
              </a:solidFill>
              <a:latin typeface="Modern No. 20" pitchFamily="18" charset="0"/>
              <a:cs typeface="Mongolian Baiti" pitchFamily="66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92640" y="4509000"/>
            <a:ext cx="3240000" cy="2160000"/>
          </a:xfrm>
          <a:prstGeom prst="rect">
            <a:avLst/>
          </a:prstGeom>
          <a:solidFill>
            <a:srgbClr val="FFB9B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ovéPole 49"/>
          <p:cNvSpPr txBox="1"/>
          <p:nvPr/>
        </p:nvSpPr>
        <p:spPr>
          <a:xfrm>
            <a:off x="92641" y="4566151"/>
            <a:ext cx="3240000" cy="2057862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pPr algn="ctr"/>
            <a:r>
              <a:rPr lang="cs-CZ" sz="1200" b="1" smtClean="0"/>
              <a:t>Ekosystémová energetická banka</a:t>
            </a:r>
          </a:p>
          <a:p>
            <a:endParaRPr lang="cs-CZ" sz="800" smtClean="0"/>
          </a:p>
          <a:p>
            <a:pPr algn="ctr"/>
            <a:r>
              <a:rPr lang="cs-CZ" sz="1200" smtClean="0"/>
              <a:t>Tato bankovka platí </a:t>
            </a:r>
            <a:r>
              <a:rPr lang="cs-CZ" sz="1200" smtClean="0"/>
              <a:t>deset joulů</a:t>
            </a:r>
            <a:endParaRPr lang="cs-CZ" sz="1200" smtClean="0"/>
          </a:p>
          <a:p>
            <a:endParaRPr lang="cs-CZ" sz="6400" smtClean="0"/>
          </a:p>
          <a:p>
            <a:endParaRPr lang="cs-CZ" sz="800" smtClean="0"/>
          </a:p>
          <a:p>
            <a:endParaRPr lang="cs-CZ" sz="800" smtClean="0"/>
          </a:p>
          <a:p>
            <a:pPr algn="ctr"/>
            <a:r>
              <a:rPr lang="cs-CZ" sz="1000" smtClean="0"/>
              <a:t>Padělání se trestá podle přírodních zákonů!</a:t>
            </a:r>
            <a:endParaRPr lang="cs-CZ" sz="1000"/>
          </a:p>
        </p:txBody>
      </p:sp>
      <p:sp>
        <p:nvSpPr>
          <p:cNvPr id="51" name="TextovéPole 50"/>
          <p:cNvSpPr txBox="1"/>
          <p:nvPr/>
        </p:nvSpPr>
        <p:spPr>
          <a:xfrm>
            <a:off x="116694" y="5084304"/>
            <a:ext cx="31919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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8000" b="1" smtClean="0">
                <a:latin typeface="Modern No. 20" pitchFamily="18" charset="0"/>
                <a:cs typeface="Mongolian Baiti" pitchFamily="66" charset="0"/>
              </a:rPr>
              <a:t>10 J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</a:t>
            </a:r>
            <a:endParaRPr lang="cs-CZ" sz="5400" b="1" baseline="30000" smtClean="0">
              <a:solidFill>
                <a:srgbClr val="808080"/>
              </a:solidFill>
              <a:latin typeface="Modern No. 20" pitchFamily="18" charset="0"/>
              <a:cs typeface="Mongolian Baiti" pitchFamily="66" charset="0"/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3332641" y="4509000"/>
            <a:ext cx="3240000" cy="2160000"/>
          </a:xfrm>
          <a:prstGeom prst="rect">
            <a:avLst/>
          </a:prstGeom>
          <a:solidFill>
            <a:srgbClr val="FFB9B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3332642" y="4566151"/>
            <a:ext cx="3240000" cy="2057862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pPr algn="ctr"/>
            <a:r>
              <a:rPr lang="cs-CZ" sz="1200" b="1" smtClean="0"/>
              <a:t>Ekosystémová energetická banka</a:t>
            </a:r>
          </a:p>
          <a:p>
            <a:endParaRPr lang="cs-CZ" sz="800" smtClean="0"/>
          </a:p>
          <a:p>
            <a:pPr algn="ctr"/>
            <a:r>
              <a:rPr lang="cs-CZ" sz="1200" smtClean="0"/>
              <a:t>Tato bankovka platí </a:t>
            </a:r>
            <a:r>
              <a:rPr lang="cs-CZ" sz="1200" smtClean="0"/>
              <a:t>deset joulů</a:t>
            </a:r>
            <a:endParaRPr lang="cs-CZ" sz="1200" smtClean="0"/>
          </a:p>
          <a:p>
            <a:endParaRPr lang="cs-CZ" sz="6400" smtClean="0"/>
          </a:p>
          <a:p>
            <a:endParaRPr lang="cs-CZ" sz="800" smtClean="0"/>
          </a:p>
          <a:p>
            <a:endParaRPr lang="cs-CZ" sz="800" smtClean="0"/>
          </a:p>
          <a:p>
            <a:pPr algn="ctr"/>
            <a:r>
              <a:rPr lang="cs-CZ" sz="1000" smtClean="0"/>
              <a:t>Padělání se trestá podle přírodních zákonů!</a:t>
            </a:r>
            <a:endParaRPr lang="cs-CZ" sz="1000"/>
          </a:p>
        </p:txBody>
      </p:sp>
      <p:sp>
        <p:nvSpPr>
          <p:cNvPr id="55" name="TextovéPole 54"/>
          <p:cNvSpPr txBox="1"/>
          <p:nvPr/>
        </p:nvSpPr>
        <p:spPr>
          <a:xfrm>
            <a:off x="3356695" y="5084304"/>
            <a:ext cx="31919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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8000" b="1" smtClean="0">
                <a:latin typeface="Modern No. 20" pitchFamily="18" charset="0"/>
                <a:cs typeface="Mongolian Baiti" pitchFamily="66" charset="0"/>
              </a:rPr>
              <a:t>10 J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</a:t>
            </a:r>
            <a:endParaRPr lang="cs-CZ" sz="5400" b="1" baseline="30000" smtClean="0">
              <a:solidFill>
                <a:srgbClr val="808080"/>
              </a:solidFill>
              <a:latin typeface="Modern No. 20" pitchFamily="18" charset="0"/>
              <a:cs typeface="Mongolian Baiti" pitchFamily="66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6572642" y="4509000"/>
            <a:ext cx="3240000" cy="2160000"/>
          </a:xfrm>
          <a:prstGeom prst="rect">
            <a:avLst/>
          </a:prstGeom>
          <a:solidFill>
            <a:srgbClr val="FFB9B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TextovéPole 57"/>
          <p:cNvSpPr txBox="1"/>
          <p:nvPr/>
        </p:nvSpPr>
        <p:spPr>
          <a:xfrm>
            <a:off x="6572643" y="4566151"/>
            <a:ext cx="3240000" cy="2057862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pPr algn="ctr"/>
            <a:r>
              <a:rPr lang="cs-CZ" sz="1200" b="1" smtClean="0"/>
              <a:t>Ekosystémová energetická banka</a:t>
            </a:r>
          </a:p>
          <a:p>
            <a:endParaRPr lang="cs-CZ" sz="800" smtClean="0"/>
          </a:p>
          <a:p>
            <a:pPr algn="ctr"/>
            <a:r>
              <a:rPr lang="cs-CZ" sz="1200" smtClean="0"/>
              <a:t>Tato bankovka platí </a:t>
            </a:r>
            <a:r>
              <a:rPr lang="cs-CZ" sz="1200" smtClean="0"/>
              <a:t>deset joulů</a:t>
            </a:r>
            <a:endParaRPr lang="cs-CZ" sz="1200" smtClean="0"/>
          </a:p>
          <a:p>
            <a:endParaRPr lang="cs-CZ" sz="6400" smtClean="0"/>
          </a:p>
          <a:p>
            <a:endParaRPr lang="cs-CZ" sz="800" smtClean="0"/>
          </a:p>
          <a:p>
            <a:endParaRPr lang="cs-CZ" sz="800" smtClean="0"/>
          </a:p>
          <a:p>
            <a:pPr algn="ctr"/>
            <a:r>
              <a:rPr lang="cs-CZ" sz="1000" smtClean="0"/>
              <a:t>Padělání se trestá podle přírodních zákonů!</a:t>
            </a:r>
            <a:endParaRPr lang="cs-CZ" sz="1000"/>
          </a:p>
        </p:txBody>
      </p:sp>
      <p:sp>
        <p:nvSpPr>
          <p:cNvPr id="59" name="TextovéPole 58"/>
          <p:cNvSpPr txBox="1"/>
          <p:nvPr/>
        </p:nvSpPr>
        <p:spPr>
          <a:xfrm>
            <a:off x="6596696" y="5084304"/>
            <a:ext cx="31919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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8000" b="1" smtClean="0">
                <a:latin typeface="Modern No. 20" pitchFamily="18" charset="0"/>
                <a:cs typeface="Mongolian Baiti" pitchFamily="66" charset="0"/>
              </a:rPr>
              <a:t>10 J</a:t>
            </a:r>
            <a:r>
              <a:rPr lang="cs-CZ" sz="5400" baseline="30000" smtClean="0">
                <a:sym typeface="Wingdings"/>
              </a:rPr>
              <a:t>  </a:t>
            </a:r>
            <a:r>
              <a:rPr lang="cs-CZ" sz="5400" baseline="30000" smtClean="0">
                <a:solidFill>
                  <a:srgbClr val="808080"/>
                </a:solidFill>
                <a:sym typeface="Wingdings"/>
              </a:rPr>
              <a:t></a:t>
            </a:r>
            <a:endParaRPr lang="cs-CZ" sz="5400" b="1" baseline="30000" smtClean="0">
              <a:solidFill>
                <a:srgbClr val="808080"/>
              </a:solidFill>
              <a:latin typeface="Modern No. 20" pitchFamily="18" charset="0"/>
              <a:cs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65"/>
          <p:cNvGrpSpPr/>
          <p:nvPr/>
        </p:nvGrpSpPr>
        <p:grpSpPr>
          <a:xfrm>
            <a:off x="92640" y="189000"/>
            <a:ext cx="3240000" cy="2160000"/>
            <a:chOff x="92640" y="112805"/>
            <a:chExt cx="3240000" cy="2160000"/>
          </a:xfrm>
          <a:solidFill>
            <a:srgbClr val="FFB9BE"/>
          </a:solidFill>
        </p:grpSpPr>
        <p:sp>
          <p:nvSpPr>
            <p:cNvPr id="4" name="Obdélník 3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17868" y="223309"/>
              <a:ext cx="2789546" cy="19389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10</a:t>
              </a:r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 J</a:t>
              </a:r>
              <a:r>
                <a:rPr lang="cs-CZ" sz="5400" baseline="30000" smtClean="0">
                  <a:sym typeface="Wingdings"/>
                </a:rPr>
                <a:t> </a:t>
              </a:r>
              <a:endParaRPr lang="cs-CZ" sz="54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  <p:grpSp>
        <p:nvGrpSpPr>
          <p:cNvPr id="5" name="Skupina 66"/>
          <p:cNvGrpSpPr/>
          <p:nvPr/>
        </p:nvGrpSpPr>
        <p:grpSpPr>
          <a:xfrm>
            <a:off x="3332640" y="189000"/>
            <a:ext cx="3240000" cy="2160000"/>
            <a:chOff x="92640" y="112805"/>
            <a:chExt cx="3240000" cy="2160000"/>
          </a:xfrm>
          <a:solidFill>
            <a:srgbClr val="FFB9BE"/>
          </a:solidFill>
        </p:grpSpPr>
        <p:sp>
          <p:nvSpPr>
            <p:cNvPr id="68" name="Obdélník 67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317868" y="223309"/>
              <a:ext cx="2789546" cy="19389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10</a:t>
              </a:r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 J</a:t>
              </a:r>
              <a:r>
                <a:rPr lang="cs-CZ" sz="5400" baseline="30000" smtClean="0">
                  <a:sym typeface="Wingdings"/>
                </a:rPr>
                <a:t> </a:t>
              </a:r>
              <a:endParaRPr lang="cs-CZ" sz="54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  <p:grpSp>
        <p:nvGrpSpPr>
          <p:cNvPr id="6" name="Skupina 69"/>
          <p:cNvGrpSpPr/>
          <p:nvPr/>
        </p:nvGrpSpPr>
        <p:grpSpPr>
          <a:xfrm>
            <a:off x="6572640" y="189000"/>
            <a:ext cx="3240000" cy="2160000"/>
            <a:chOff x="92640" y="112805"/>
            <a:chExt cx="3240000" cy="2160000"/>
          </a:xfrm>
          <a:solidFill>
            <a:srgbClr val="FFB9BE"/>
          </a:solidFill>
        </p:grpSpPr>
        <p:sp>
          <p:nvSpPr>
            <p:cNvPr id="71" name="Obdélník 70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317868" y="223309"/>
              <a:ext cx="2789546" cy="19389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10</a:t>
              </a:r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 J</a:t>
              </a:r>
              <a:r>
                <a:rPr lang="cs-CZ" sz="5400" baseline="30000" smtClean="0">
                  <a:sym typeface="Wingdings"/>
                </a:rPr>
                <a:t> </a:t>
              </a:r>
              <a:endParaRPr lang="cs-CZ" sz="54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  <p:grpSp>
        <p:nvGrpSpPr>
          <p:cNvPr id="7" name="Skupina 72"/>
          <p:cNvGrpSpPr/>
          <p:nvPr/>
        </p:nvGrpSpPr>
        <p:grpSpPr>
          <a:xfrm>
            <a:off x="92640" y="2349000"/>
            <a:ext cx="3240000" cy="2160000"/>
            <a:chOff x="92640" y="112805"/>
            <a:chExt cx="3240000" cy="2160000"/>
          </a:xfrm>
          <a:solidFill>
            <a:srgbClr val="FFB9BE"/>
          </a:solidFill>
        </p:grpSpPr>
        <p:sp>
          <p:nvSpPr>
            <p:cNvPr id="74" name="Obdélník 73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5" name="TextovéPole 74"/>
            <p:cNvSpPr txBox="1"/>
            <p:nvPr/>
          </p:nvSpPr>
          <p:spPr>
            <a:xfrm>
              <a:off x="317868" y="223309"/>
              <a:ext cx="2789546" cy="19389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10</a:t>
              </a:r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 J</a:t>
              </a:r>
              <a:r>
                <a:rPr lang="cs-CZ" sz="5400" baseline="30000" smtClean="0">
                  <a:sym typeface="Wingdings"/>
                </a:rPr>
                <a:t> </a:t>
              </a:r>
              <a:endParaRPr lang="cs-CZ" sz="54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  <p:grpSp>
        <p:nvGrpSpPr>
          <p:cNvPr id="8" name="Skupina 75"/>
          <p:cNvGrpSpPr/>
          <p:nvPr/>
        </p:nvGrpSpPr>
        <p:grpSpPr>
          <a:xfrm>
            <a:off x="3332640" y="2349000"/>
            <a:ext cx="3240000" cy="2160000"/>
            <a:chOff x="92640" y="112805"/>
            <a:chExt cx="3240000" cy="2160000"/>
          </a:xfrm>
          <a:solidFill>
            <a:srgbClr val="FFB9BE"/>
          </a:solidFill>
        </p:grpSpPr>
        <p:sp>
          <p:nvSpPr>
            <p:cNvPr id="77" name="Obdélník 76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8" name="TextovéPole 77"/>
            <p:cNvSpPr txBox="1"/>
            <p:nvPr/>
          </p:nvSpPr>
          <p:spPr>
            <a:xfrm>
              <a:off x="317868" y="223309"/>
              <a:ext cx="2789546" cy="19389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10</a:t>
              </a:r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 J</a:t>
              </a:r>
              <a:r>
                <a:rPr lang="cs-CZ" sz="5400" baseline="30000" smtClean="0">
                  <a:sym typeface="Wingdings"/>
                </a:rPr>
                <a:t> </a:t>
              </a:r>
              <a:endParaRPr lang="cs-CZ" sz="54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  <p:grpSp>
        <p:nvGrpSpPr>
          <p:cNvPr id="9" name="Skupina 78"/>
          <p:cNvGrpSpPr/>
          <p:nvPr/>
        </p:nvGrpSpPr>
        <p:grpSpPr>
          <a:xfrm>
            <a:off x="6572640" y="2349000"/>
            <a:ext cx="3240000" cy="2160000"/>
            <a:chOff x="92640" y="112805"/>
            <a:chExt cx="3240000" cy="2160000"/>
          </a:xfrm>
          <a:solidFill>
            <a:srgbClr val="FFB9BE"/>
          </a:solidFill>
        </p:grpSpPr>
        <p:sp>
          <p:nvSpPr>
            <p:cNvPr id="80" name="Obdélník 79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1" name="TextovéPole 80"/>
            <p:cNvSpPr txBox="1"/>
            <p:nvPr/>
          </p:nvSpPr>
          <p:spPr>
            <a:xfrm>
              <a:off x="317868" y="223309"/>
              <a:ext cx="2789546" cy="19389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10</a:t>
              </a:r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 J</a:t>
              </a:r>
              <a:r>
                <a:rPr lang="cs-CZ" sz="5400" baseline="30000" smtClean="0">
                  <a:sym typeface="Wingdings"/>
                </a:rPr>
                <a:t> </a:t>
              </a:r>
              <a:endParaRPr lang="cs-CZ" sz="54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  <p:grpSp>
        <p:nvGrpSpPr>
          <p:cNvPr id="10" name="Skupina 81"/>
          <p:cNvGrpSpPr/>
          <p:nvPr/>
        </p:nvGrpSpPr>
        <p:grpSpPr>
          <a:xfrm>
            <a:off x="92640" y="4509000"/>
            <a:ext cx="3240000" cy="2160000"/>
            <a:chOff x="92640" y="112805"/>
            <a:chExt cx="3240000" cy="2160000"/>
          </a:xfrm>
          <a:solidFill>
            <a:srgbClr val="FFB9BE"/>
          </a:solidFill>
        </p:grpSpPr>
        <p:sp>
          <p:nvSpPr>
            <p:cNvPr id="83" name="Obdélník 82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4" name="TextovéPole 83"/>
            <p:cNvSpPr txBox="1"/>
            <p:nvPr/>
          </p:nvSpPr>
          <p:spPr>
            <a:xfrm>
              <a:off x="317868" y="223309"/>
              <a:ext cx="2789546" cy="19389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10</a:t>
              </a:r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 J</a:t>
              </a:r>
              <a:r>
                <a:rPr lang="cs-CZ" sz="5400" baseline="30000" smtClean="0">
                  <a:sym typeface="Wingdings"/>
                </a:rPr>
                <a:t> </a:t>
              </a:r>
              <a:endParaRPr lang="cs-CZ" sz="54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  <p:grpSp>
        <p:nvGrpSpPr>
          <p:cNvPr id="11" name="Skupina 84"/>
          <p:cNvGrpSpPr/>
          <p:nvPr/>
        </p:nvGrpSpPr>
        <p:grpSpPr>
          <a:xfrm>
            <a:off x="3332640" y="4509000"/>
            <a:ext cx="3240000" cy="2160000"/>
            <a:chOff x="92640" y="112805"/>
            <a:chExt cx="3240000" cy="2160000"/>
          </a:xfrm>
          <a:solidFill>
            <a:srgbClr val="FFB9BE"/>
          </a:solidFill>
        </p:grpSpPr>
        <p:sp>
          <p:nvSpPr>
            <p:cNvPr id="86" name="Obdélník 85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7" name="TextovéPole 86"/>
            <p:cNvSpPr txBox="1"/>
            <p:nvPr/>
          </p:nvSpPr>
          <p:spPr>
            <a:xfrm>
              <a:off x="317868" y="223309"/>
              <a:ext cx="2789546" cy="19389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10</a:t>
              </a:r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 J</a:t>
              </a:r>
              <a:r>
                <a:rPr lang="cs-CZ" sz="5400" baseline="30000" smtClean="0">
                  <a:sym typeface="Wingdings"/>
                </a:rPr>
                <a:t> </a:t>
              </a:r>
              <a:endParaRPr lang="cs-CZ" sz="54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  <p:grpSp>
        <p:nvGrpSpPr>
          <p:cNvPr id="12" name="Skupina 87"/>
          <p:cNvGrpSpPr/>
          <p:nvPr/>
        </p:nvGrpSpPr>
        <p:grpSpPr>
          <a:xfrm>
            <a:off x="6572640" y="4509000"/>
            <a:ext cx="3240000" cy="2160000"/>
            <a:chOff x="92640" y="112805"/>
            <a:chExt cx="3240000" cy="2160000"/>
          </a:xfrm>
          <a:solidFill>
            <a:srgbClr val="FFB9BE"/>
          </a:solidFill>
        </p:grpSpPr>
        <p:sp>
          <p:nvSpPr>
            <p:cNvPr id="89" name="Obdélník 88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0" name="TextovéPole 89"/>
            <p:cNvSpPr txBox="1"/>
            <p:nvPr/>
          </p:nvSpPr>
          <p:spPr>
            <a:xfrm>
              <a:off x="317868" y="223309"/>
              <a:ext cx="2789546" cy="19389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10</a:t>
              </a:r>
              <a:r>
                <a:rPr lang="cs-CZ" sz="12000" b="1" smtClean="0">
                  <a:latin typeface="Modern No. 20" pitchFamily="18" charset="0"/>
                  <a:cs typeface="Mongolian Baiti" pitchFamily="66" charset="0"/>
                </a:rPr>
                <a:t> J</a:t>
              </a:r>
              <a:r>
                <a:rPr lang="cs-CZ" sz="5400" baseline="30000" smtClean="0">
                  <a:sym typeface="Wingdings"/>
                </a:rPr>
                <a:t> </a:t>
              </a:r>
              <a:endParaRPr lang="cs-CZ" sz="54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kupina 31"/>
          <p:cNvGrpSpPr/>
          <p:nvPr/>
        </p:nvGrpSpPr>
        <p:grpSpPr>
          <a:xfrm>
            <a:off x="92640" y="189000"/>
            <a:ext cx="9720003" cy="6480000"/>
            <a:chOff x="92640" y="116632"/>
            <a:chExt cx="9720003" cy="6480000"/>
          </a:xfrm>
        </p:grpSpPr>
        <p:sp>
          <p:nvSpPr>
            <p:cNvPr id="4" name="Obdélník 3"/>
            <p:cNvSpPr/>
            <p:nvPr/>
          </p:nvSpPr>
          <p:spPr>
            <a:xfrm>
              <a:off x="92640" y="116632"/>
              <a:ext cx="3240000" cy="216000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92641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dvacet joulů</a:t>
              </a:r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116694" y="691936"/>
              <a:ext cx="31919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20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3332641" y="116632"/>
              <a:ext cx="3240000" cy="216000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3332642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dvacet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3356695" y="691936"/>
              <a:ext cx="31919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20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6572642" y="116632"/>
              <a:ext cx="3240000" cy="216000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6572643" y="17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dvacet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6596696" y="691936"/>
              <a:ext cx="31919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20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92640" y="2276632"/>
              <a:ext cx="3240000" cy="216000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92641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dvacet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116694" y="2851936"/>
              <a:ext cx="31919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20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3332641" y="2276632"/>
              <a:ext cx="3240000" cy="216000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3332642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dvacet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3356695" y="2851936"/>
              <a:ext cx="31919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20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6572642" y="2276632"/>
              <a:ext cx="3240000" cy="216000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6572643" y="233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dvacet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596696" y="2851936"/>
              <a:ext cx="31919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20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49" name="Obdélník 48"/>
            <p:cNvSpPr/>
            <p:nvPr/>
          </p:nvSpPr>
          <p:spPr>
            <a:xfrm>
              <a:off x="92640" y="4436632"/>
              <a:ext cx="3240000" cy="216000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92641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dvacet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116694" y="5011936"/>
              <a:ext cx="31919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20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53" name="Obdélník 52"/>
            <p:cNvSpPr/>
            <p:nvPr/>
          </p:nvSpPr>
          <p:spPr>
            <a:xfrm>
              <a:off x="3332641" y="4436632"/>
              <a:ext cx="3240000" cy="216000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3332642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dvacet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3356695" y="5011936"/>
              <a:ext cx="31919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20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  <p:sp>
          <p:nvSpPr>
            <p:cNvPr id="57" name="Obdélník 56"/>
            <p:cNvSpPr/>
            <p:nvPr/>
          </p:nvSpPr>
          <p:spPr>
            <a:xfrm>
              <a:off x="6572642" y="4436632"/>
              <a:ext cx="3240000" cy="216000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6572643" y="4493783"/>
              <a:ext cx="3240000" cy="2057862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ctr"/>
              <a:r>
                <a:rPr lang="cs-CZ" sz="1200" b="1" smtClean="0"/>
                <a:t>Ekosystémová energetická banka</a:t>
              </a:r>
            </a:p>
            <a:p>
              <a:endParaRPr lang="cs-CZ" sz="800" smtClean="0"/>
            </a:p>
            <a:p>
              <a:pPr algn="ctr"/>
              <a:r>
                <a:rPr lang="cs-CZ" sz="1200" smtClean="0"/>
                <a:t>Tato bankovka platí </a:t>
              </a:r>
              <a:r>
                <a:rPr lang="cs-CZ" sz="1200" smtClean="0"/>
                <a:t>dvacet joulů</a:t>
              </a:r>
              <a:endParaRPr lang="cs-CZ" sz="1200" smtClean="0"/>
            </a:p>
            <a:p>
              <a:endParaRPr lang="cs-CZ" sz="6400" smtClean="0"/>
            </a:p>
            <a:p>
              <a:endParaRPr lang="cs-CZ" sz="800" smtClean="0"/>
            </a:p>
            <a:p>
              <a:endParaRPr lang="cs-CZ" sz="800" smtClean="0"/>
            </a:p>
            <a:p>
              <a:pPr algn="ctr"/>
              <a:r>
                <a:rPr lang="cs-CZ" sz="1000" smtClean="0"/>
                <a:t>Padělání se trestá podle přírodních zákonů!</a:t>
              </a:r>
              <a:endParaRPr lang="cs-CZ" sz="1000"/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6596696" y="5011936"/>
              <a:ext cx="31919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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8000" b="1" smtClean="0">
                  <a:latin typeface="Modern No. 20" pitchFamily="18" charset="0"/>
                  <a:cs typeface="Mongolian Baiti" pitchFamily="66" charset="0"/>
                </a:rPr>
                <a:t>20 J</a:t>
              </a:r>
              <a:r>
                <a:rPr lang="cs-CZ" sz="5400" baseline="30000" smtClean="0">
                  <a:sym typeface="Wingdings"/>
                </a:rPr>
                <a:t>  </a:t>
              </a:r>
              <a:r>
                <a:rPr lang="cs-CZ" sz="5400" baseline="30000" smtClean="0">
                  <a:solidFill>
                    <a:srgbClr val="808080"/>
                  </a:solidFill>
                  <a:sym typeface="Wingdings"/>
                </a:rPr>
                <a:t></a:t>
              </a:r>
              <a:endParaRPr lang="cs-CZ" sz="5400" b="1" baseline="30000" smtClean="0">
                <a:solidFill>
                  <a:srgbClr val="808080"/>
                </a:solidFill>
                <a:latin typeface="Modern No. 20" pitchFamily="18" charset="0"/>
                <a:cs typeface="Mongolian Baiti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945</Words>
  <Application>Microsoft Office PowerPoint</Application>
  <PresentationFormat>A4 (210 x 297 mm)</PresentationFormat>
  <Paragraphs>405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Kolář</dc:creator>
  <cp:lastModifiedBy>Jan Kolář</cp:lastModifiedBy>
  <cp:revision>20</cp:revision>
  <dcterms:created xsi:type="dcterms:W3CDTF">2012-11-01T10:37:32Z</dcterms:created>
  <dcterms:modified xsi:type="dcterms:W3CDTF">2012-11-01T14:40:58Z</dcterms:modified>
</cp:coreProperties>
</file>